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257" r:id="rId3"/>
    <p:sldId id="299" r:id="rId4"/>
    <p:sldId id="260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rary books" userId="b30589a16f707214" providerId="LiveId" clId="{7850DE6B-E84E-4323-9E2C-2E6AD018CBAA}"/>
    <pc:docChg chg="undo custSel addSld modSld modMainMaster">
      <pc:chgData name="library books" userId="b30589a16f707214" providerId="LiveId" clId="{7850DE6B-E84E-4323-9E2C-2E6AD018CBAA}" dt="2024-03-27T00:29:45.005" v="370" actId="20577"/>
      <pc:docMkLst>
        <pc:docMk/>
      </pc:docMkLst>
      <pc:sldChg chg="modSp">
        <pc:chgData name="library books" userId="b30589a16f707214" providerId="LiveId" clId="{7850DE6B-E84E-4323-9E2C-2E6AD018CBAA}" dt="2024-03-27T00:26:11.621" v="0"/>
        <pc:sldMkLst>
          <pc:docMk/>
          <pc:sldMk cId="3171604027" sldId="257"/>
        </pc:sldMkLst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2" creationId="{EBCB9F37-B73F-3F9A-E2D5-06397358DB8A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3" creationId="{DC4C5212-CD25-4F0D-9C62-A317F4576D12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7" creationId="{1BAE17F4-BFD5-2E52-2B42-90D6DCA92BE3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9" creationId="{5F9931C0-C0E4-3B6F-824A-CACE3196AAAC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1" creationId="{3A8DB5DB-9170-A857-E24C-1482C3638212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2" creationId="{F703BDC0-29BB-053E-8C82-43AAC8BA4C54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3" creationId="{22BD84CB-BFE3-8A2D-6C73-F7D21BA7FABC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4" creationId="{F5B38648-3467-7F53-1B55-1A3DF5E943DE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5" creationId="{CCD771E0-D0B4-4311-DD84-0AC8957CF2CA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7" creationId="{770646F7-D979-3AF1-BCB0-CA0C7C094CDF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8" creationId="{9911E205-CBBF-3607-117B-541277B37CFC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19" creationId="{48C51264-6995-A453-D7E2-94936411049E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20" creationId="{2CF801B1-D4DA-2194-59DF-E5DB131144A9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21" creationId="{FB5B41F0-DAB5-22B8-561E-2A55DD934897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22" creationId="{3C201BC5-5D16-8BD7-9789-4177155536C4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171604027" sldId="257"/>
            <ac:spMk id="23" creationId="{53890D8C-2E11-94F6-1BBF-AEFF8568A0CD}"/>
          </ac:spMkLst>
        </pc:sp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16" creationId="{6BBA0D9E-979B-0CA0-C34E-0F1BED7FF06F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24" creationId="{C23B3406-670B-DDA9-0BD0-1831824EB0D0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26" creationId="{BECE2869-F109-41FB-E304-5BA418DE533D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28" creationId="{B6DFBFE6-A974-64BB-B985-289B9C83AC7F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29" creationId="{390795CA-F87D-C956-DB13-2BBFBF2DB671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30" creationId="{8D961057-9631-4DBE-B6E7-DB7F5FDD9621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31" creationId="{1E7AF838-1D6F-0742-23FA-CE352B36CF1C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171604027" sldId="257"/>
            <ac:picMk id="2050" creationId="{47861A4F-3DC8-1065-9706-959D64D75E00}"/>
          </ac:picMkLst>
        </pc:picChg>
      </pc:sldChg>
      <pc:sldChg chg="modSp">
        <pc:chgData name="library books" userId="b30589a16f707214" providerId="LiveId" clId="{7850DE6B-E84E-4323-9E2C-2E6AD018CBAA}" dt="2024-03-27T00:26:11.621" v="0"/>
        <pc:sldMkLst>
          <pc:docMk/>
          <pc:sldMk cId="742200546" sldId="260"/>
        </pc:sldMkLst>
        <pc:spChg chg="mod">
          <ac:chgData name="library books" userId="b30589a16f707214" providerId="LiveId" clId="{7850DE6B-E84E-4323-9E2C-2E6AD018CBAA}" dt="2024-03-27T00:26:11.621" v="0"/>
          <ac:spMkLst>
            <pc:docMk/>
            <pc:sldMk cId="742200546" sldId="260"/>
            <ac:spMk id="2" creationId="{7475C4F7-0668-D81C-CE4C-1585BEFFB464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742200546" sldId="260"/>
            <ac:spMk id="3" creationId="{CFC80E6D-302E-CF7B-9835-2A1641C878FC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742200546" sldId="260"/>
            <ac:spMk id="5" creationId="{B22CCD65-22CD-A2DA-222B-EEE842B45933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742200546" sldId="260"/>
            <ac:spMk id="13" creationId="{E0B7C744-82C2-89A6-6A5C-06086A98D551}"/>
          </ac:spMkLst>
        </pc:sp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742200546" sldId="260"/>
            <ac:picMk id="4" creationId="{BA985F78-848F-EE77-09A6-0CD0C0280EFC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742200546" sldId="260"/>
            <ac:picMk id="6" creationId="{EC055323-52ED-E7E5-0DBC-9058D5CADC4B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742200546" sldId="260"/>
            <ac:picMk id="7" creationId="{3056A262-9866-3C02-3AF2-0231CBAC1F02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742200546" sldId="260"/>
            <ac:picMk id="8" creationId="{56E72C1C-18C5-8B1D-A4D3-40827DD8FD4F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742200546" sldId="260"/>
            <ac:picMk id="9" creationId="{76C02A2C-8507-E15B-2225-2FEA9F1FD636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742200546" sldId="260"/>
            <ac:picMk id="10" creationId="{0EB855F0-4543-FBCF-D687-1A69F9D03D14}"/>
          </ac:picMkLst>
        </pc:picChg>
      </pc:sldChg>
      <pc:sldChg chg="modSp">
        <pc:chgData name="library books" userId="b30589a16f707214" providerId="LiveId" clId="{7850DE6B-E84E-4323-9E2C-2E6AD018CBAA}" dt="2024-03-27T00:26:11.621" v="0"/>
        <pc:sldMkLst>
          <pc:docMk/>
          <pc:sldMk cId="3826158856" sldId="299"/>
        </pc:sldMkLst>
        <pc:spChg chg="mod">
          <ac:chgData name="library books" userId="b30589a16f707214" providerId="LiveId" clId="{7850DE6B-E84E-4323-9E2C-2E6AD018CBAA}" dt="2024-03-27T00:26:11.621" v="0"/>
          <ac:spMkLst>
            <pc:docMk/>
            <pc:sldMk cId="3826158856" sldId="299"/>
            <ac:spMk id="2" creationId="{00000000-0000-0000-0000-00000000000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826158856" sldId="299"/>
            <ac:spMk id="3" creationId="{2E098F85-D506-4AB0-AD2D-27CC82D9F33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826158856" sldId="299"/>
            <ac:spMk id="4" creationId="{00000000-0000-0000-0000-00000000000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k cId="3826158856" sldId="299"/>
            <ac:spMk id="8" creationId="{03835DDE-85D4-629F-4245-D16573BF4023}"/>
          </ac:spMkLst>
        </pc:sp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826158856" sldId="299"/>
            <ac:picMk id="5" creationId="{B424D1D9-39BD-166C-8798-613C096A8ACC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826158856" sldId="299"/>
            <ac:picMk id="9" creationId="{79EEA1DC-14DF-6651-3495-19A3756C0CEF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826158856" sldId="299"/>
            <ac:picMk id="11" creationId="{D7A1C55E-8061-4769-C2BB-43C706F39FC2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826158856" sldId="299"/>
            <ac:picMk id="12" creationId="{2679C7CC-AA40-1247-86DF-5A1C39087A34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826158856" sldId="299"/>
            <ac:picMk id="1026" creationId="{3043AED0-57DB-1608-650C-C79B553A1F02}"/>
          </ac:picMkLst>
        </pc:picChg>
        <pc:picChg chg="mod">
          <ac:chgData name="library books" userId="b30589a16f707214" providerId="LiveId" clId="{7850DE6B-E84E-4323-9E2C-2E6AD018CBAA}" dt="2024-03-27T00:26:11.621" v="0"/>
          <ac:picMkLst>
            <pc:docMk/>
            <pc:sldMk cId="3826158856" sldId="299"/>
            <ac:picMk id="1028" creationId="{B21BB3E9-2E6E-1558-1ABB-03F554C715BD}"/>
          </ac:picMkLst>
        </pc:picChg>
      </pc:sldChg>
      <pc:sldChg chg="addSp delSp modSp new mod">
        <pc:chgData name="library books" userId="b30589a16f707214" providerId="LiveId" clId="{7850DE6B-E84E-4323-9E2C-2E6AD018CBAA}" dt="2024-03-27T00:29:45.005" v="370" actId="20577"/>
        <pc:sldMkLst>
          <pc:docMk/>
          <pc:sldMk cId="2904358079" sldId="300"/>
        </pc:sldMkLst>
        <pc:spChg chg="del">
          <ac:chgData name="library books" userId="b30589a16f707214" providerId="LiveId" clId="{7850DE6B-E84E-4323-9E2C-2E6AD018CBAA}" dt="2024-03-27T00:26:28.509" v="2" actId="478"/>
          <ac:spMkLst>
            <pc:docMk/>
            <pc:sldMk cId="2904358079" sldId="300"/>
            <ac:spMk id="2" creationId="{C19DBA40-DD1D-0365-EE95-97967AB65E14}"/>
          </ac:spMkLst>
        </pc:spChg>
        <pc:spChg chg="del">
          <ac:chgData name="library books" userId="b30589a16f707214" providerId="LiveId" clId="{7850DE6B-E84E-4323-9E2C-2E6AD018CBAA}" dt="2024-03-27T00:26:28.509" v="2" actId="478"/>
          <ac:spMkLst>
            <pc:docMk/>
            <pc:sldMk cId="2904358079" sldId="300"/>
            <ac:spMk id="3" creationId="{188ADEF8-0031-5DF4-8F2E-1FED47F46B39}"/>
          </ac:spMkLst>
        </pc:spChg>
        <pc:spChg chg="add mod">
          <ac:chgData name="library books" userId="b30589a16f707214" providerId="LiveId" clId="{7850DE6B-E84E-4323-9E2C-2E6AD018CBAA}" dt="2024-03-27T00:29:45.005" v="370" actId="20577"/>
          <ac:spMkLst>
            <pc:docMk/>
            <pc:sldMk cId="2904358079" sldId="300"/>
            <ac:spMk id="12" creationId="{7523B487-D7BC-92D9-6EB3-D84F54F3E8BE}"/>
          </ac:spMkLst>
        </pc:spChg>
        <pc:picChg chg="add del mod">
          <ac:chgData name="library books" userId="b30589a16f707214" providerId="LiveId" clId="{7850DE6B-E84E-4323-9E2C-2E6AD018CBAA}" dt="2024-03-27T00:27:33.013" v="8" actId="478"/>
          <ac:picMkLst>
            <pc:docMk/>
            <pc:sldMk cId="2904358079" sldId="300"/>
            <ac:picMk id="5" creationId="{CF0CF4AE-CFE4-DA38-50B5-28CE41DA8E05}"/>
          </ac:picMkLst>
        </pc:picChg>
        <pc:picChg chg="add del mod">
          <ac:chgData name="library books" userId="b30589a16f707214" providerId="LiveId" clId="{7850DE6B-E84E-4323-9E2C-2E6AD018CBAA}" dt="2024-03-27T00:27:38.237" v="11" actId="478"/>
          <ac:picMkLst>
            <pc:docMk/>
            <pc:sldMk cId="2904358079" sldId="300"/>
            <ac:picMk id="7" creationId="{53BDF808-D839-A7E2-BB73-8B0DD6AB7645}"/>
          </ac:picMkLst>
        </pc:picChg>
        <pc:picChg chg="add del mod">
          <ac:chgData name="library books" userId="b30589a16f707214" providerId="LiveId" clId="{7850DE6B-E84E-4323-9E2C-2E6AD018CBAA}" dt="2024-03-27T00:27:43.845" v="14" actId="478"/>
          <ac:picMkLst>
            <pc:docMk/>
            <pc:sldMk cId="2904358079" sldId="300"/>
            <ac:picMk id="9" creationId="{A93AC8E1-6B2F-FDE7-9FAD-0843F95E0009}"/>
          </ac:picMkLst>
        </pc:picChg>
        <pc:picChg chg="add mod">
          <ac:chgData name="library books" userId="b30589a16f707214" providerId="LiveId" clId="{7850DE6B-E84E-4323-9E2C-2E6AD018CBAA}" dt="2024-03-27T00:29:08.341" v="217" actId="1076"/>
          <ac:picMkLst>
            <pc:docMk/>
            <pc:sldMk cId="2904358079" sldId="300"/>
            <ac:picMk id="11" creationId="{719E0CB4-C1A7-DDB7-A33F-8C51A6F82B43}"/>
          </ac:picMkLst>
        </pc:picChg>
      </pc:sldChg>
      <pc:sldMasterChg chg="modSp modSldLayout">
        <pc:chgData name="library books" userId="b30589a16f707214" providerId="LiveId" clId="{7850DE6B-E84E-4323-9E2C-2E6AD018CBAA}" dt="2024-03-27T00:26:11.621" v="0"/>
        <pc:sldMasterMkLst>
          <pc:docMk/>
          <pc:sldMasterMk cId="588776040" sldId="2147483684"/>
        </pc:sldMasterMkLst>
        <pc:spChg chg="mod">
          <ac:chgData name="library books" userId="b30589a16f707214" providerId="LiveId" clId="{7850DE6B-E84E-4323-9E2C-2E6AD018CBAA}" dt="2024-03-27T00:26:11.621" v="0"/>
          <ac:spMkLst>
            <pc:docMk/>
            <pc:sldMasterMk cId="588776040" sldId="2147483684"/>
            <ac:spMk id="2" creationId="{00000000-0000-0000-0000-00000000000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asterMk cId="588776040" sldId="2147483684"/>
            <ac:spMk id="3" creationId="{00000000-0000-0000-0000-00000000000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asterMk cId="588776040" sldId="2147483684"/>
            <ac:spMk id="4" creationId="{00000000-0000-0000-0000-00000000000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asterMk cId="588776040" sldId="2147483684"/>
            <ac:spMk id="5" creationId="{00000000-0000-0000-0000-000000000000}"/>
          </ac:spMkLst>
        </pc:spChg>
        <pc:spChg chg="mod">
          <ac:chgData name="library books" userId="b30589a16f707214" providerId="LiveId" clId="{7850DE6B-E84E-4323-9E2C-2E6AD018CBAA}" dt="2024-03-27T00:26:11.621" v="0"/>
          <ac:spMkLst>
            <pc:docMk/>
            <pc:sldMasterMk cId="588776040" sldId="2147483684"/>
            <ac:spMk id="6" creationId="{00000000-0000-0000-0000-000000000000}"/>
          </ac:spMkLst>
        </pc:sp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3923598536" sldId="2147483685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3923598536" sldId="2147483685"/>
              <ac:spMk id="2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3923598536" sldId="2147483685"/>
              <ac:spMk id="3" creationId="{00000000-0000-0000-0000-000000000000}"/>
            </ac:spMkLst>
          </pc:spChg>
        </pc:sldLayout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990927531" sldId="2147483687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990927531" sldId="2147483687"/>
              <ac:spMk id="2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990927531" sldId="2147483687"/>
              <ac:spMk id="3" creationId="{00000000-0000-0000-0000-000000000000}"/>
            </ac:spMkLst>
          </pc:spChg>
        </pc:sldLayout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3844384080" sldId="2147483688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3844384080" sldId="2147483688"/>
              <ac:spMk id="3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3844384080" sldId="2147483688"/>
              <ac:spMk id="4" creationId="{00000000-0000-0000-0000-000000000000}"/>
            </ac:spMkLst>
          </pc:spChg>
        </pc:sldLayout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173946287" sldId="2147483689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73946287" sldId="2147483689"/>
              <ac:spMk id="2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73946287" sldId="2147483689"/>
              <ac:spMk id="3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73946287" sldId="2147483689"/>
              <ac:spMk id="4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73946287" sldId="2147483689"/>
              <ac:spMk id="5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73946287" sldId="2147483689"/>
              <ac:spMk id="6" creationId="{00000000-0000-0000-0000-000000000000}"/>
            </ac:spMkLst>
          </pc:spChg>
        </pc:sldLayout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1473408651" sldId="2147483692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473408651" sldId="2147483692"/>
              <ac:spMk id="2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473408651" sldId="2147483692"/>
              <ac:spMk id="3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473408651" sldId="2147483692"/>
              <ac:spMk id="4" creationId="{00000000-0000-0000-0000-000000000000}"/>
            </ac:spMkLst>
          </pc:spChg>
        </pc:sldLayout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1460962868" sldId="2147483693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460962868" sldId="2147483693"/>
              <ac:spMk id="2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460962868" sldId="2147483693"/>
              <ac:spMk id="3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1460962868" sldId="2147483693"/>
              <ac:spMk id="4" creationId="{00000000-0000-0000-0000-000000000000}"/>
            </ac:spMkLst>
          </pc:spChg>
        </pc:sldLayoutChg>
        <pc:sldLayoutChg chg="modSp">
          <pc:chgData name="library books" userId="b30589a16f707214" providerId="LiveId" clId="{7850DE6B-E84E-4323-9E2C-2E6AD018CBAA}" dt="2024-03-27T00:26:11.621" v="0"/>
          <pc:sldLayoutMkLst>
            <pc:docMk/>
            <pc:sldMasterMk cId="588776040" sldId="2147483684"/>
            <pc:sldLayoutMk cId="3596607876" sldId="2147483695"/>
          </pc:sldLayoutMkLst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3596607876" sldId="2147483695"/>
              <ac:spMk id="2" creationId="{00000000-0000-0000-0000-000000000000}"/>
            </ac:spMkLst>
          </pc:spChg>
          <pc:spChg chg="mod">
            <ac:chgData name="library books" userId="b30589a16f707214" providerId="LiveId" clId="{7850DE6B-E84E-4323-9E2C-2E6AD018CBAA}" dt="2024-03-27T00:26:11.621" v="0"/>
            <ac:spMkLst>
              <pc:docMk/>
              <pc:sldMasterMk cId="588776040" sldId="2147483684"/>
              <pc:sldLayoutMk cId="3596607876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library books" userId="b30589a16f707214" providerId="LiveId" clId="{971E9113-C791-468C-9712-5EEA31BA9D5A}"/>
    <pc:docChg chg="undo custSel addSld delSld modSld">
      <pc:chgData name="library books" userId="b30589a16f707214" providerId="LiveId" clId="{971E9113-C791-468C-9712-5EEA31BA9D5A}" dt="2023-05-11T20:59:12.572" v="5"/>
      <pc:docMkLst>
        <pc:docMk/>
      </pc:docMkLst>
      <pc:sldChg chg="add del">
        <pc:chgData name="library books" userId="b30589a16f707214" providerId="LiveId" clId="{971E9113-C791-468C-9712-5EEA31BA9D5A}" dt="2023-05-11T20:58:46.230" v="2" actId="47"/>
        <pc:sldMkLst>
          <pc:docMk/>
          <pc:sldMk cId="2886214322" sldId="256"/>
        </pc:sldMkLst>
      </pc:sldChg>
      <pc:sldChg chg="add del">
        <pc:chgData name="library books" userId="b30589a16f707214" providerId="LiveId" clId="{971E9113-C791-468C-9712-5EEA31BA9D5A}" dt="2023-05-11T20:58:43.829" v="1" actId="47"/>
        <pc:sldMkLst>
          <pc:docMk/>
          <pc:sldMk cId="3171604027" sldId="257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2588022343" sldId="258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4103556383" sldId="259"/>
        </pc:sldMkLst>
      </pc:sldChg>
      <pc:sldChg chg="add">
        <pc:chgData name="library books" userId="b30589a16f707214" providerId="LiveId" clId="{971E9113-C791-468C-9712-5EEA31BA9D5A}" dt="2023-05-11T20:59:12.572" v="5"/>
        <pc:sldMkLst>
          <pc:docMk/>
          <pc:sldMk cId="742200546" sldId="260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1818853352" sldId="260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2045593702" sldId="261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1019212827" sldId="262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3698353357" sldId="263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3094548608" sldId="264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4284284555" sldId="265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4023106532" sldId="266"/>
        </pc:sldMkLst>
      </pc:sldChg>
      <pc:sldChg chg="del">
        <pc:chgData name="library books" userId="b30589a16f707214" providerId="LiveId" clId="{971E9113-C791-468C-9712-5EEA31BA9D5A}" dt="2023-05-11T20:58:49.201" v="3" actId="47"/>
        <pc:sldMkLst>
          <pc:docMk/>
          <pc:sldMk cId="2304175186" sldId="267"/>
        </pc:sldMkLst>
      </pc:sldChg>
      <pc:sldChg chg="add">
        <pc:chgData name="library books" userId="b30589a16f707214" providerId="LiveId" clId="{971E9113-C791-468C-9712-5EEA31BA9D5A}" dt="2023-05-11T20:59:04.879" v="4"/>
        <pc:sldMkLst>
          <pc:docMk/>
          <pc:sldMk cId="3826158856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2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4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6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6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0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7"/>
            <a:ext cx="3934778" cy="7147982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7"/>
            <a:ext cx="3934778" cy="7147982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EA71-A39B-48FD-B10C-5987F0D63B9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5298-5D05-4F52-9BB5-FF014CBD1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Library-Signage-Nonfiction-Shelf-Labels-Includes-Dewey-and-NO-Dewey-864303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9E0CB4-C1A7-DDB7-A33F-8C51A6F8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14" y="2734235"/>
            <a:ext cx="5167572" cy="6893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3B487-D7BC-92D9-6EB3-D84F54F3E8BE}"/>
              </a:ext>
            </a:extLst>
          </p:cNvPr>
          <p:cNvSpPr txBox="1"/>
          <p:nvPr/>
        </p:nvSpPr>
        <p:spPr>
          <a:xfrm>
            <a:off x="212436" y="249382"/>
            <a:ext cx="7443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hlinkClick r:id="rId3"/>
              </a:rPr>
              <a:t>Purchase my nonfiction labels here! 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All you need to do is purchase cardboard or plastic magazine files. There are some sample sizes on the next few slides so you can try them.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Options Included: Whole number Dewey, Extended number Dewey, and no Dewey</a:t>
            </a:r>
          </a:p>
        </p:txBody>
      </p:sp>
    </p:spTree>
    <p:extLst>
      <p:ext uri="{BB962C8B-B14F-4D97-AF65-F5344CB8AC3E}">
        <p14:creationId xmlns:p14="http://schemas.microsoft.com/office/powerpoint/2010/main" val="290435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B9F37-B73F-3F9A-E2D5-06397358DB8A}"/>
              </a:ext>
            </a:extLst>
          </p:cNvPr>
          <p:cNvSpPr/>
          <p:nvPr/>
        </p:nvSpPr>
        <p:spPr>
          <a:xfrm>
            <a:off x="257423" y="198572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C5212-CD25-4F0D-9C62-A317F4576D12}"/>
              </a:ext>
            </a:extLst>
          </p:cNvPr>
          <p:cNvSpPr txBox="1"/>
          <p:nvPr/>
        </p:nvSpPr>
        <p:spPr>
          <a:xfrm>
            <a:off x="326017" y="219822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E17F4-BFD5-2E52-2B42-90D6DCA92BE3}"/>
              </a:ext>
            </a:extLst>
          </p:cNvPr>
          <p:cNvSpPr/>
          <p:nvPr/>
        </p:nvSpPr>
        <p:spPr>
          <a:xfrm>
            <a:off x="257425" y="2646230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931C0-C0E4-3B6F-824A-CACE3196AAAC}"/>
              </a:ext>
            </a:extLst>
          </p:cNvPr>
          <p:cNvSpPr/>
          <p:nvPr/>
        </p:nvSpPr>
        <p:spPr>
          <a:xfrm>
            <a:off x="257425" y="5093888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DB5DB-9170-A857-E24C-1482C3638212}"/>
              </a:ext>
            </a:extLst>
          </p:cNvPr>
          <p:cNvSpPr/>
          <p:nvPr/>
        </p:nvSpPr>
        <p:spPr>
          <a:xfrm>
            <a:off x="257426" y="7541546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03BDC0-29BB-053E-8C82-43AAC8BA4C54}"/>
              </a:ext>
            </a:extLst>
          </p:cNvPr>
          <p:cNvSpPr/>
          <p:nvPr/>
        </p:nvSpPr>
        <p:spPr>
          <a:xfrm>
            <a:off x="4002746" y="198572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BD84CB-BFE3-8A2D-6C73-F7D21BA7FABC}"/>
              </a:ext>
            </a:extLst>
          </p:cNvPr>
          <p:cNvSpPr/>
          <p:nvPr/>
        </p:nvSpPr>
        <p:spPr>
          <a:xfrm>
            <a:off x="4002748" y="2646230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38648-3467-7F53-1B55-1A3DF5E943DE}"/>
              </a:ext>
            </a:extLst>
          </p:cNvPr>
          <p:cNvSpPr/>
          <p:nvPr/>
        </p:nvSpPr>
        <p:spPr>
          <a:xfrm>
            <a:off x="4002748" y="5093888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D771E0-D0B4-4311-DD84-0AC8957CF2CA}"/>
              </a:ext>
            </a:extLst>
          </p:cNvPr>
          <p:cNvSpPr/>
          <p:nvPr/>
        </p:nvSpPr>
        <p:spPr>
          <a:xfrm>
            <a:off x="4002749" y="7541546"/>
            <a:ext cx="3516715" cy="22658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6BBA0D9E-979B-0CA0-C34E-0F1BED7F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203"/>
          <a:stretch/>
        </p:blipFill>
        <p:spPr bwMode="auto">
          <a:xfrm>
            <a:off x="1047043" y="724692"/>
            <a:ext cx="1837014" cy="16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0646F7-D979-3AF1-BCB0-CA0C7C094CDF}"/>
              </a:ext>
            </a:extLst>
          </p:cNvPr>
          <p:cNvSpPr txBox="1"/>
          <p:nvPr/>
        </p:nvSpPr>
        <p:spPr>
          <a:xfrm>
            <a:off x="4066857" y="218450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Weather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11E205-CBBF-3607-117B-541277B37CFC}"/>
              </a:ext>
            </a:extLst>
          </p:cNvPr>
          <p:cNvSpPr txBox="1"/>
          <p:nvPr/>
        </p:nvSpPr>
        <p:spPr>
          <a:xfrm>
            <a:off x="252939" y="2659667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Rocks and Minerals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51264-6995-A453-D7E2-94936411049E}"/>
              </a:ext>
            </a:extLst>
          </p:cNvPr>
          <p:cNvSpPr txBox="1"/>
          <p:nvPr/>
        </p:nvSpPr>
        <p:spPr>
          <a:xfrm>
            <a:off x="3993779" y="2658295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Science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801B1-D4DA-2194-59DF-E5DB131144A9}"/>
              </a:ext>
            </a:extLst>
          </p:cNvPr>
          <p:cNvSpPr txBox="1"/>
          <p:nvPr/>
        </p:nvSpPr>
        <p:spPr>
          <a:xfrm>
            <a:off x="252939" y="5138467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Dinosaurs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B41F0-DAB5-22B8-561E-2A55DD934897}"/>
              </a:ext>
            </a:extLst>
          </p:cNvPr>
          <p:cNvSpPr txBox="1"/>
          <p:nvPr/>
        </p:nvSpPr>
        <p:spPr>
          <a:xfrm>
            <a:off x="3993779" y="5137095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Biomes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01BC5-5D16-8BD7-9789-4177155536C4}"/>
              </a:ext>
            </a:extLst>
          </p:cNvPr>
          <p:cNvSpPr txBox="1"/>
          <p:nvPr/>
        </p:nvSpPr>
        <p:spPr>
          <a:xfrm>
            <a:off x="252939" y="7584753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Plants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890D8C-2E11-94F6-1BBF-AEFF8568A0CD}"/>
              </a:ext>
            </a:extLst>
          </p:cNvPr>
          <p:cNvSpPr txBox="1"/>
          <p:nvPr/>
        </p:nvSpPr>
        <p:spPr>
          <a:xfrm>
            <a:off x="3993779" y="7583381"/>
            <a:ext cx="337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Animals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23B3406-670B-DDA9-0BD0-1831824E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8437" y="762926"/>
            <a:ext cx="1873485" cy="15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ECE2869-F109-41FB-E304-5BA418DE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1655" y="3152474"/>
            <a:ext cx="2144047" cy="16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B6DFBFE6-A974-64BB-B985-289B9C83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2494" y="3225168"/>
            <a:ext cx="2379750" cy="15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390795CA-F87D-C956-DB13-2BBFBF2D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5936"/>
          <a:stretch/>
        </p:blipFill>
        <p:spPr bwMode="auto">
          <a:xfrm>
            <a:off x="896299" y="5643337"/>
            <a:ext cx="2238960" cy="16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D961057-9631-4DBE-B6E7-DB7F5FDD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b="511"/>
          <a:stretch/>
        </p:blipFill>
        <p:spPr bwMode="auto">
          <a:xfrm>
            <a:off x="4712819" y="5616441"/>
            <a:ext cx="1979105" cy="16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1E7AF838-1D6F-0742-23FA-CE352B36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0454" y="8089623"/>
            <a:ext cx="1461722" cy="15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Animal Monkeys photo and picture">
            <a:extLst>
              <a:ext uri="{FF2B5EF4-FFF2-40B4-BE49-F238E27FC236}">
                <a16:creationId xmlns:a16="http://schemas.microsoft.com/office/drawing/2014/main" id="{47861A4F-3DC8-1065-9706-959D64D7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63" y="8150254"/>
            <a:ext cx="2130939" cy="14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0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33" y="320040"/>
            <a:ext cx="3444244" cy="9433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4" name="Rectangle 3"/>
          <p:cNvSpPr/>
          <p:nvPr/>
        </p:nvSpPr>
        <p:spPr>
          <a:xfrm>
            <a:off x="4030978" y="320040"/>
            <a:ext cx="3444236" cy="9433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98F85-D506-4AB0-AD2D-27CC82D9F330}"/>
              </a:ext>
            </a:extLst>
          </p:cNvPr>
          <p:cNvSpPr txBox="1"/>
          <p:nvPr/>
        </p:nvSpPr>
        <p:spPr>
          <a:xfrm>
            <a:off x="356400" y="870110"/>
            <a:ext cx="344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Community Jobs</a:t>
            </a:r>
          </a:p>
        </p:txBody>
      </p:sp>
      <p:pic>
        <p:nvPicPr>
          <p:cNvPr id="5" name="Picture 6" descr="Free photos of Bodyworn">
            <a:extLst>
              <a:ext uri="{FF2B5EF4-FFF2-40B4-BE49-F238E27FC236}">
                <a16:creationId xmlns:a16="http://schemas.microsoft.com/office/drawing/2014/main" id="{B424D1D9-39BD-166C-8798-613C096A8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7966" b="13057"/>
          <a:stretch/>
        </p:blipFill>
        <p:spPr bwMode="auto">
          <a:xfrm>
            <a:off x="662937" y="2944729"/>
            <a:ext cx="2831172" cy="24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835DDE-85D4-629F-4245-D16573BF4023}"/>
              </a:ext>
            </a:extLst>
          </p:cNvPr>
          <p:cNvSpPr txBox="1"/>
          <p:nvPr/>
        </p:nvSpPr>
        <p:spPr>
          <a:xfrm>
            <a:off x="4107511" y="1002096"/>
            <a:ext cx="332215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40" dirty="0">
                <a:latin typeface="Century Gothic" panose="020B0502020202020204" pitchFamily="34" charset="0"/>
              </a:rPr>
              <a:t>Military</a:t>
            </a:r>
          </a:p>
        </p:txBody>
      </p:sp>
      <p:pic>
        <p:nvPicPr>
          <p:cNvPr id="9" name="Picture 2" descr="Free photos of Police">
            <a:extLst>
              <a:ext uri="{FF2B5EF4-FFF2-40B4-BE49-F238E27FC236}">
                <a16:creationId xmlns:a16="http://schemas.microsoft.com/office/drawing/2014/main" id="{79EEA1DC-14DF-6651-3495-19A3756C0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/>
          <a:stretch/>
        </p:blipFill>
        <p:spPr bwMode="auto">
          <a:xfrm>
            <a:off x="4163328" y="2530536"/>
            <a:ext cx="3141584" cy="25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photos of Air force">
            <a:extLst>
              <a:ext uri="{FF2B5EF4-FFF2-40B4-BE49-F238E27FC236}">
                <a16:creationId xmlns:a16="http://schemas.microsoft.com/office/drawing/2014/main" id="{D7A1C55E-8061-4769-C2BB-43C706F3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28" y="5332569"/>
            <a:ext cx="3152062" cy="17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ree photos of Army">
            <a:extLst>
              <a:ext uri="{FF2B5EF4-FFF2-40B4-BE49-F238E27FC236}">
                <a16:creationId xmlns:a16="http://schemas.microsoft.com/office/drawing/2014/main" id="{2679C7CC-AA40-1247-86DF-5A1C3908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55" y="7378916"/>
            <a:ext cx="3152062" cy="21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hotos of Mail truck">
            <a:extLst>
              <a:ext uri="{FF2B5EF4-FFF2-40B4-BE49-F238E27FC236}">
                <a16:creationId xmlns:a16="http://schemas.microsoft.com/office/drawing/2014/main" id="{3043AED0-57DB-1608-650C-C79B553A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" y="7725876"/>
            <a:ext cx="2836088" cy="18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hotos of Fire fighters">
            <a:extLst>
              <a:ext uri="{FF2B5EF4-FFF2-40B4-BE49-F238E27FC236}">
                <a16:creationId xmlns:a16="http://schemas.microsoft.com/office/drawing/2014/main" id="{B21BB3E9-2E6E-1558-1ABB-03F554C7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0" y="5639273"/>
            <a:ext cx="2831172" cy="18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5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C80E6D-302E-CF7B-9835-2A1641C878FC}"/>
              </a:ext>
            </a:extLst>
          </p:cNvPr>
          <p:cNvSpPr/>
          <p:nvPr/>
        </p:nvSpPr>
        <p:spPr>
          <a:xfrm>
            <a:off x="1120387" y="377111"/>
            <a:ext cx="2669774" cy="9133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CCD65-22CD-A2DA-222B-EEE842B45933}"/>
              </a:ext>
            </a:extLst>
          </p:cNvPr>
          <p:cNvSpPr/>
          <p:nvPr/>
        </p:nvSpPr>
        <p:spPr>
          <a:xfrm>
            <a:off x="4036430" y="377111"/>
            <a:ext cx="2669774" cy="9133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5C4F7-0668-D81C-CE4C-1585BEFFB464}"/>
              </a:ext>
            </a:extLst>
          </p:cNvPr>
          <p:cNvSpPr txBox="1"/>
          <p:nvPr/>
        </p:nvSpPr>
        <p:spPr>
          <a:xfrm>
            <a:off x="1092420" y="603017"/>
            <a:ext cx="264355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80" dirty="0">
              <a:latin typeface="Century Gothic" panose="020B0502020202020204" pitchFamily="34" charset="0"/>
            </a:endParaRPr>
          </a:p>
          <a:p>
            <a:pPr algn="ctr"/>
            <a:r>
              <a:rPr lang="en-US" sz="3080" dirty="0">
                <a:latin typeface="Century Gothic" panose="020B0502020202020204" pitchFamily="34" charset="0"/>
              </a:rPr>
              <a:t>Community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7C744-82C2-89A6-6A5C-06086A98D551}"/>
              </a:ext>
            </a:extLst>
          </p:cNvPr>
          <p:cNvSpPr txBox="1"/>
          <p:nvPr/>
        </p:nvSpPr>
        <p:spPr>
          <a:xfrm>
            <a:off x="3982243" y="603016"/>
            <a:ext cx="266977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520" dirty="0">
              <a:latin typeface="Century Gothic" panose="020B0502020202020204" pitchFamily="34" charset="0"/>
            </a:endParaRPr>
          </a:p>
          <a:p>
            <a:pPr algn="ctr"/>
            <a:r>
              <a:rPr lang="en-US" sz="3520" dirty="0">
                <a:latin typeface="Century Gothic" panose="020B0502020202020204" pitchFamily="34" charset="0"/>
              </a:rPr>
              <a:t>Military</a:t>
            </a:r>
          </a:p>
        </p:txBody>
      </p:sp>
      <p:pic>
        <p:nvPicPr>
          <p:cNvPr id="4" name="Picture 6" descr="Free photos of Bodyworn">
            <a:extLst>
              <a:ext uri="{FF2B5EF4-FFF2-40B4-BE49-F238E27FC236}">
                <a16:creationId xmlns:a16="http://schemas.microsoft.com/office/drawing/2014/main" id="{BA985F78-848F-EE77-09A6-0CD0C0280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2" t="7966" b="13057"/>
          <a:stretch/>
        </p:blipFill>
        <p:spPr bwMode="auto">
          <a:xfrm>
            <a:off x="1278267" y="2973688"/>
            <a:ext cx="2416724" cy="21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photos of Mail truck">
            <a:extLst>
              <a:ext uri="{FF2B5EF4-FFF2-40B4-BE49-F238E27FC236}">
                <a16:creationId xmlns:a16="http://schemas.microsoft.com/office/drawing/2014/main" id="{EC055323-52ED-E7E5-0DBC-9058D5CA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4" y="7029452"/>
            <a:ext cx="2420920" cy="16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photos of Fire fighters">
            <a:extLst>
              <a:ext uri="{FF2B5EF4-FFF2-40B4-BE49-F238E27FC236}">
                <a16:creationId xmlns:a16="http://schemas.microsoft.com/office/drawing/2014/main" id="{3056A262-9866-3C02-3AF2-0231CBAC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9" y="5261043"/>
            <a:ext cx="2416724" cy="16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photos of Police">
            <a:extLst>
              <a:ext uri="{FF2B5EF4-FFF2-40B4-BE49-F238E27FC236}">
                <a16:creationId xmlns:a16="http://schemas.microsoft.com/office/drawing/2014/main" id="{56E72C1C-18C5-8B1D-A4D3-40827DD8F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/>
          <a:stretch/>
        </p:blipFill>
        <p:spPr bwMode="auto">
          <a:xfrm>
            <a:off x="4145831" y="2973687"/>
            <a:ext cx="2436157" cy="196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photos of Air force">
            <a:extLst>
              <a:ext uri="{FF2B5EF4-FFF2-40B4-BE49-F238E27FC236}">
                <a16:creationId xmlns:a16="http://schemas.microsoft.com/office/drawing/2014/main" id="{76C02A2C-8507-E15B-2225-2FEA9F1F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58" y="5261045"/>
            <a:ext cx="2444283" cy="13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ree photos of Army">
            <a:extLst>
              <a:ext uri="{FF2B5EF4-FFF2-40B4-BE49-F238E27FC236}">
                <a16:creationId xmlns:a16="http://schemas.microsoft.com/office/drawing/2014/main" id="{0EB855F0-4543-FBCF-D687-1A69F9D0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55" y="7013876"/>
            <a:ext cx="2444284" cy="16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0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F5D53F0-EFA8-44E4-9904-4D8C72C0B4D8}" vid="{50BF2113-7DD1-4F32-8F9D-15E377688B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Portrait_Blank</Template>
  <TotalTime>67</TotalTime>
  <Words>65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library</cp:lastModifiedBy>
  <cp:revision>4</cp:revision>
  <dcterms:created xsi:type="dcterms:W3CDTF">2023-02-27T16:32:45Z</dcterms:created>
  <dcterms:modified xsi:type="dcterms:W3CDTF">2024-03-27T00:29:49Z</dcterms:modified>
</cp:coreProperties>
</file>